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66" r:id="rId3"/>
    <p:sldId id="257" r:id="rId4"/>
    <p:sldId id="267" r:id="rId5"/>
    <p:sldId id="270" r:id="rId6"/>
    <p:sldId id="269" r:id="rId7"/>
    <p:sldId id="268" r:id="rId8"/>
    <p:sldId id="272" r:id="rId9"/>
    <p:sldId id="271" r:id="rId10"/>
    <p:sldId id="273" r:id="rId11"/>
    <p:sldId id="275" r:id="rId12"/>
    <p:sldId id="274" r:id="rId13"/>
    <p:sldId id="276" r:id="rId14"/>
    <p:sldId id="278" r:id="rId15"/>
    <p:sldId id="277" r:id="rId16"/>
    <p:sldId id="282" r:id="rId17"/>
    <p:sldId id="281" r:id="rId18"/>
    <p:sldId id="298" r:id="rId19"/>
    <p:sldId id="279" r:id="rId20"/>
    <p:sldId id="280" r:id="rId21"/>
    <p:sldId id="283" r:id="rId22"/>
    <p:sldId id="316" r:id="rId23"/>
    <p:sldId id="286" r:id="rId24"/>
    <p:sldId id="285" r:id="rId25"/>
    <p:sldId id="287" r:id="rId26"/>
    <p:sldId id="288" r:id="rId27"/>
    <p:sldId id="290" r:id="rId28"/>
    <p:sldId id="289" r:id="rId29"/>
    <p:sldId id="291" r:id="rId30"/>
    <p:sldId id="293" r:id="rId31"/>
    <p:sldId id="294" r:id="rId32"/>
    <p:sldId id="295" r:id="rId33"/>
    <p:sldId id="296" r:id="rId34"/>
    <p:sldId id="292" r:id="rId35"/>
    <p:sldId id="2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ustomXml" Target="../customXml/item3.xml"/><Relationship Id="rId42" Type="http://schemas.openxmlformats.org/officeDocument/2006/relationships/customXml" Target="../customXml/item2.xml"/><Relationship Id="rId41" Type="http://schemas.openxmlformats.org/officeDocument/2006/relationships/customXml" Target="../customXml/item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Amira-sherif/CI-CD-project-V0/tree/mast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/>
          <p:cNvPicPr>
            <a:picLocks noChangeAspect="1"/>
          </p:cNvPicPr>
          <p:nvPr/>
        </p:nvPicPr>
        <p:blipFill rotWithShape="1">
          <a:blip r:embed="rId1"/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86540" y="3168188"/>
            <a:ext cx="355937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DevOps Project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Group: YAT224_CAI_SWD1_G6d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Team: DevOps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b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0925" y="4243332"/>
            <a:ext cx="5063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Group Members: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Amira Sherif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Sara Elsharkawy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Abdelrahman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Mariam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Mohamed Khairy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0" y="1"/>
            <a:ext cx="11468669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arto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73"/>
            <a:ext cx="115062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638" y="382137"/>
            <a:ext cx="734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playbook to set ec2 configuration to be ready as a Jenkins agent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16" y="751469"/>
            <a:ext cx="11504784" cy="6106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36" y="464352"/>
            <a:ext cx="11495964" cy="5929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84" y="1673"/>
            <a:ext cx="11488616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6537" y="43672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ec2 slave node for Jenkins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274" y="1673"/>
            <a:ext cx="11427725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91821" y="368490"/>
            <a:ext cx="41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docker and Jenkins on local host 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1" y="737822"/>
            <a:ext cx="11468669" cy="51467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010" y="876397"/>
            <a:ext cx="11150990" cy="47367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 flipH="1">
            <a:off x="1041010" y="341195"/>
            <a:ext cx="370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hub credential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 dirty="0">
                <a:sym typeface="+mn-ea"/>
              </a:rPr>
              <a:t>credentials</a:t>
            </a:r>
            <a:endParaRPr lang="en-US" sz="2800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8696" r="-52" b="965"/>
          <a:stretch>
            <a:fillRect/>
          </a:stretch>
        </p:blipFill>
        <p:spPr>
          <a:xfrm>
            <a:off x="1183005" y="1478915"/>
            <a:ext cx="9686925" cy="4794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262" y="942682"/>
            <a:ext cx="6354187" cy="333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419367" y="238415"/>
            <a:ext cx="25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webhooks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526" y="255222"/>
            <a:ext cx="5266690" cy="296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rcRect l="-482" t="7501" r="1652" b="686"/>
          <a:stretch>
            <a:fillRect/>
          </a:stretch>
        </p:blipFill>
        <p:spPr>
          <a:xfrm>
            <a:off x="2173121" y="3529141"/>
            <a:ext cx="5205095" cy="272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051" y="215921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 Up Notifications: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Configure email/Slack notifications for pipeline success or failure.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-135" t="18812" r="612" b="12847"/>
          <a:stretch>
            <a:fillRect/>
          </a:stretch>
        </p:blipFill>
        <p:spPr>
          <a:xfrm>
            <a:off x="986155" y="862330"/>
            <a:ext cx="10970260" cy="56241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002984"/>
            <a:ext cx="11277600" cy="58550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" y="683230"/>
            <a:ext cx="11663362" cy="59457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18" y="984738"/>
            <a:ext cx="11502682" cy="58715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Playbook for the App    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935413"/>
            <a:ext cx="11529060" cy="53072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026654"/>
            <a:ext cx="11529060" cy="58313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16" y="461920"/>
            <a:ext cx="11502684" cy="59341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88" y="0"/>
            <a:ext cx="11491912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84" y="460552"/>
            <a:ext cx="11488615" cy="59368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52" y="460552"/>
            <a:ext cx="11474548" cy="59368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running   </a:t>
            </a:r>
            <a:endParaRPr lang="en-US" dirty="0"/>
          </a:p>
        </p:txBody>
      </p:sp>
      <p:pic>
        <p:nvPicPr>
          <p:cNvPr id="4" name="Picture 3" descr="A computer screen with a white background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772" y="1758377"/>
            <a:ext cx="10498455" cy="42907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140" y="313898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URL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6828" y="31389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"/>
              </a:rPr>
              <a:t>Amira-sherif/CI-CD-project-V0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52" y="130642"/>
            <a:ext cx="11474548" cy="45731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9" y="295421"/>
            <a:ext cx="312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Jenkins on local host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9303" y="941752"/>
            <a:ext cx="6098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run -d \</a:t>
            </a:r>
            <a:endParaRPr lang="en-US" dirty="0"/>
          </a:p>
          <a:p>
            <a:r>
              <a:rPr lang="en-US" dirty="0"/>
              <a:t>  --name </a:t>
            </a:r>
            <a:r>
              <a:rPr lang="en-US" dirty="0" err="1"/>
              <a:t>jenkins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-p 8080:8080 \</a:t>
            </a:r>
            <a:endParaRPr lang="en-US" dirty="0"/>
          </a:p>
          <a:p>
            <a:r>
              <a:rPr lang="en-US" dirty="0"/>
              <a:t>  -p 50000:50000 \</a:t>
            </a:r>
            <a:endParaRPr lang="en-US" dirty="0"/>
          </a:p>
          <a:p>
            <a:r>
              <a:rPr lang="en-US" dirty="0"/>
              <a:t>  -v </a:t>
            </a:r>
            <a:r>
              <a:rPr lang="en-US" dirty="0" err="1"/>
              <a:t>jenkins_home</a:t>
            </a:r>
            <a:r>
              <a:rPr lang="en-US" dirty="0"/>
              <a:t>:/var/</a:t>
            </a:r>
            <a:r>
              <a:rPr lang="en-US" dirty="0" err="1"/>
              <a:t>jenkins_home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-v /var/run/</a:t>
            </a:r>
            <a:r>
              <a:rPr lang="en-US" dirty="0" err="1"/>
              <a:t>docker.sock</a:t>
            </a:r>
            <a:r>
              <a:rPr lang="en-US" dirty="0"/>
              <a:t>:/var/run/</a:t>
            </a:r>
            <a:r>
              <a:rPr lang="en-US" dirty="0" err="1"/>
              <a:t>docker.sock</a:t>
            </a:r>
            <a:r>
              <a:rPr lang="en-US" dirty="0"/>
              <a:t> \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jenkins</a:t>
            </a:r>
            <a:r>
              <a:rPr lang="en-US" dirty="0"/>
              <a:t>/</a:t>
            </a:r>
            <a:r>
              <a:rPr lang="en-US" dirty="0" err="1"/>
              <a:t>jenkins:lts</a:t>
            </a:r>
            <a:endParaRPr lang="en-US" dirty="0"/>
          </a:p>
        </p:txBody>
      </p:sp>
      <p:pic>
        <p:nvPicPr>
          <p:cNvPr id="5" name="Picture 4" descr="A computer screen shot of a cartoon charac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5358" y="2739936"/>
            <a:ext cx="7324578" cy="4118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9242" y="191069"/>
            <a:ext cx="4217158" cy="36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ansible for configuration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27" y="933845"/>
            <a:ext cx="11441373" cy="5924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9684" y="12680"/>
            <a:ext cx="11482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CI/CD Pipeline Plan :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1. Source Code Management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Repository</a:t>
            </a:r>
            <a:r>
              <a:rPr lang="en-US" dirty="0"/>
              <a:t>: Use a version control system GitHub.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Triggering the Pipeline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Webhook</a:t>
            </a:r>
            <a:r>
              <a:rPr lang="en-US" dirty="0"/>
              <a:t>: Set up a webhook to trigger the pipeline on code commits or pull requests.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3. Build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Docker Build</a:t>
            </a:r>
            <a:r>
              <a:rPr lang="en-US" dirty="0"/>
              <a:t>: Create a Docker image from the application code.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deploying on AWS we used Ansible Playbook to install docker and run ansible.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4. Artifact Storage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Push to Registry</a:t>
            </a:r>
            <a:r>
              <a:rPr lang="en-US" dirty="0"/>
              <a:t>: Store the Docker image in a container registry  Docker Hub.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9684" y="3937843"/>
            <a:ext cx="114823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5. Notification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Slack Notification</a:t>
            </a:r>
            <a:r>
              <a:rPr lang="en-US" dirty="0"/>
              <a:t>: Send a Slack message to notify the team of the testing status (success or failure).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6. Deployment Stage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Deploy to Production</a:t>
            </a:r>
            <a:r>
              <a:rPr lang="en-US" dirty="0"/>
              <a:t>: Use Ansible to deploy the Docker image to the production environment.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7. Monitoring and Feedback</a:t>
            </a:r>
            <a:endParaRPr lang="en-US" b="1" dirty="0"/>
          </a:p>
          <a:p>
            <a:r>
              <a:rPr lang="en-US" b="1" dirty="0"/>
              <a:t>Slack Notification</a:t>
            </a:r>
            <a:r>
              <a:rPr lang="en-US" dirty="0"/>
              <a:t>: Send a Slack message to notify the team of the testing status (success or failure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5343" y="300251"/>
            <a:ext cx="525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Jenkins using ansible on AWS EC2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343" y="669583"/>
            <a:ext cx="11236657" cy="6045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31" y="0"/>
            <a:ext cx="11468669" cy="5973261"/>
          </a:xfrm>
          <a:prstGeom prst="rect">
            <a:avLst/>
          </a:prstGeom>
        </p:spPr>
      </p:pic>
      <p:pic>
        <p:nvPicPr>
          <p:cNvPr id="10" name="Picture 9" descr="A close-up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66" y="5973261"/>
            <a:ext cx="6658316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/>
</ds:datastoreItem>
</file>

<file path=customXml/itemProps2.xml><?xml version="1.0" encoding="utf-8"?>
<ds:datastoreItem xmlns:ds="http://schemas.openxmlformats.org/officeDocument/2006/customXml" ds:itemID="{8C45FB24-BEC6-4D44-888B-84AEBBA2DC09}">
  <ds:schemaRefs/>
</ds:datastoreItem>
</file>

<file path=customXml/itemProps3.xml><?xml version="1.0" encoding="utf-8"?>
<ds:datastoreItem xmlns:ds="http://schemas.openxmlformats.org/officeDocument/2006/customXml" ds:itemID="{07ECF6D8-9EA4-45A1-AFEB-B7C326AF085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1599</Words>
  <Application>WPS Presentation</Application>
  <PresentationFormat>Widescreen</PresentationFormat>
  <Paragraphs>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SimSun</vt:lpstr>
      <vt:lpstr>Wingdings</vt:lpstr>
      <vt:lpstr>Franklin Gothic Book</vt:lpstr>
      <vt:lpstr>Aptos</vt:lpstr>
      <vt:lpstr>Segoe Print</vt:lpstr>
      <vt:lpstr>Microsoft YaHei</vt:lpstr>
      <vt:lpstr>Arial Unicode MS</vt:lpstr>
      <vt:lpstr>Calibri</vt:lpstr>
      <vt:lpstr>Crop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credentials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1300611</dc:creator>
  <cp:lastModifiedBy>lapshop</cp:lastModifiedBy>
  <cp:revision>8</cp:revision>
  <dcterms:created xsi:type="dcterms:W3CDTF">2024-10-23T08:49:00Z</dcterms:created>
  <dcterms:modified xsi:type="dcterms:W3CDTF">2024-10-23T14:52:14Z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6C669EFB9BCA4C7EBB7EA50C5CC29268_12</vt:lpwstr>
  </property>
  <property fmtid="{D5CDD505-2E9C-101B-9397-08002B2CF9AE}" pid="4" name="KSOProductBuildVer">
    <vt:lpwstr>1033-12.2.0.18607</vt:lpwstr>
  </property>
</Properties>
</file>